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86" r:id="rId2"/>
    <p:sldId id="263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2"/>
    <p:restoredTop sz="94589"/>
  </p:normalViewPr>
  <p:slideViewPr>
    <p:cSldViewPr snapToGrid="0" snapToObjects="1">
      <p:cViewPr>
        <p:scale>
          <a:sx n="78" d="100"/>
          <a:sy n="78" d="100"/>
        </p:scale>
        <p:origin x="44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3B1482-5563-9F4F-842D-05BA2C014E35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ADE59B-5B82-9042-8FB0-B84D15B4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12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94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52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4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73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320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599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896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176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318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5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19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5AD85-50C1-884F-9CD8-84BAA84E9AB1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797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87553"/>
            <a:ext cx="10515600" cy="1325563"/>
          </a:xfrm>
        </p:spPr>
        <p:txBody>
          <a:bodyPr/>
          <a:lstStyle/>
          <a:p>
            <a:r>
              <a:rPr lang="en-US" smtClean="0"/>
              <a:t>Your turn</a:t>
            </a:r>
            <a:endParaRPr lang="en-US" dirty="0"/>
          </a:p>
        </p:txBody>
      </p:sp>
      <p:pic>
        <p:nvPicPr>
          <p:cNvPr id="3" name="logical_fallacy_tutorial_edit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3350" y="1089024"/>
            <a:ext cx="9321800" cy="524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40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for 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A short set of videos followed by questions to answer</a:t>
            </a:r>
          </a:p>
          <a:p>
            <a:r>
              <a:rPr lang="en-US" sz="3600" dirty="0" smtClean="0"/>
              <a:t>This will be posted on Canvas by Thursday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0813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4221</TotalTime>
  <Words>24</Words>
  <Application>Microsoft Macintosh PowerPoint</Application>
  <PresentationFormat>Widescreen</PresentationFormat>
  <Paragraphs>4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Your turn</vt:lpstr>
      <vt:lpstr>Homework for next week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Living in a Post-Truth World: Building your personal baloney detection kit</dc:title>
  <dc:creator>Easton Radley White</dc:creator>
  <cp:lastModifiedBy>Easton Radley White</cp:lastModifiedBy>
  <cp:revision>58</cp:revision>
  <cp:lastPrinted>2018-05-01T16:40:50Z</cp:lastPrinted>
  <dcterms:created xsi:type="dcterms:W3CDTF">2017-12-25T01:20:25Z</dcterms:created>
  <dcterms:modified xsi:type="dcterms:W3CDTF">2018-05-01T17:15:08Z</dcterms:modified>
</cp:coreProperties>
</file>

<file path=docProps/thumbnail.jpeg>
</file>